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8"/>
  </p:notesMasterIdLst>
  <p:handoutMasterIdLst>
    <p:handoutMasterId r:id="rId19"/>
  </p:handoutMasterIdLst>
  <p:sldIdLst>
    <p:sldId id="261" r:id="rId3"/>
    <p:sldId id="262" r:id="rId4"/>
    <p:sldId id="263" r:id="rId5"/>
    <p:sldId id="272" r:id="rId6"/>
    <p:sldId id="273" r:id="rId7"/>
    <p:sldId id="274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74" d="100"/>
          <a:sy n="74" d="100"/>
        </p:scale>
        <p:origin x="64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7-5-2018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7-5-2018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7/05/2018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7/05/2018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7/05/2018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7/05/2018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7/05/2018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7/05/2018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7/05/2018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PD-algoritme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BEF8AED-0248-4A1D-ABC9-5028B899F6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420817" y="1359036"/>
            <a:ext cx="5840629" cy="4464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Prioriteiten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Twee-armige</a:t>
            </a:r>
            <a:r>
              <a:rPr lang="nl-BE" dirty="0"/>
              <a:t>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55240" y="2287980"/>
            <a:ext cx="3571560" cy="320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7248526" y="509288"/>
            <a:ext cx="4281836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7248526" y="3245288"/>
            <a:ext cx="4281836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ArduMoto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r>
              <a:rPr lang="nl-BE" dirty="0"/>
              <a:t>53.34 mm x 73.152 mm</a:t>
            </a:r>
          </a:p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1784706" y="1630575"/>
            <a:ext cx="3768601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638695" y="1630575"/>
            <a:ext cx="3657088" cy="36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software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998797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146</Words>
  <Application>Microsoft Office PowerPoint</Application>
  <PresentationFormat>Breedbeeld</PresentationFormat>
  <Paragraphs>52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Calibri</vt:lpstr>
      <vt:lpstr>KU Leuven</vt:lpstr>
      <vt:lpstr>KU Leuven Sedes</vt:lpstr>
      <vt:lpstr>Robot Bartje</vt:lpstr>
      <vt:lpstr>Vormgeving</vt:lpstr>
      <vt:lpstr>PowerPoint-presentatie</vt:lpstr>
      <vt:lpstr>Hardware</vt:lpstr>
      <vt:lpstr>Tussenstuk</vt:lpstr>
      <vt:lpstr>ArduMoto</vt:lpstr>
      <vt:lpstr>PowerPoint-presentatie</vt:lpstr>
      <vt:lpstr>Software</vt:lpstr>
      <vt:lpstr>Flowchart software</vt:lpstr>
      <vt:lpstr>Genereren van foutwaarden</vt:lpstr>
      <vt:lpstr>PD-algoritme</vt:lpstr>
      <vt:lpstr>Twee-armige Robot</vt:lpstr>
      <vt:lpstr>Bluetooth communicatie</vt:lpstr>
      <vt:lpstr>Moeilijkheden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2018-05-07T20:06:00Z</dcterms:modified>
</cp:coreProperties>
</file>